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F4521B4E-50D6-4D06-A023-F1C8958B7517}"/>
    <pc:docChg chg="custSel modSld">
      <pc:chgData name="Patricia Fox" userId="2090348a-6151-48dd-b705-4dc63d4afdd1" providerId="ADAL" clId="{F4521B4E-50D6-4D06-A023-F1C8958B7517}" dt="2024-04-22T14:29:54.061" v="53" actId="13926"/>
      <pc:docMkLst>
        <pc:docMk/>
      </pc:docMkLst>
      <pc:sldChg chg="modSp mod">
        <pc:chgData name="Patricia Fox" userId="2090348a-6151-48dd-b705-4dc63d4afdd1" providerId="ADAL" clId="{F4521B4E-50D6-4D06-A023-F1C8958B7517}" dt="2024-04-22T14:29:54.061" v="53" actId="13926"/>
        <pc:sldMkLst>
          <pc:docMk/>
          <pc:sldMk cId="2934884395" sldId="257"/>
        </pc:sldMkLst>
      </pc:sldChg>
    </pc:docChg>
  </pc:docChgLst>
  <pc:docChgLst>
    <pc:chgData name="Patricia Fox" userId="2090348a-6151-48dd-b705-4dc63d4afdd1" providerId="ADAL" clId="{6233A60E-D4DF-46CC-B8E5-8D1282025A28}"/>
    <pc:docChg chg="modSld">
      <pc:chgData name="Patricia Fox" userId="2090348a-6151-48dd-b705-4dc63d4afdd1" providerId="ADAL" clId="{6233A60E-D4DF-46CC-B8E5-8D1282025A28}" dt="2025-02-18T18:19:24.870" v="24" actId="14100"/>
      <pc:docMkLst>
        <pc:docMk/>
      </pc:docMkLst>
      <pc:sldChg chg="modSp mod">
        <pc:chgData name="Patricia Fox" userId="2090348a-6151-48dd-b705-4dc63d4afdd1" providerId="ADAL" clId="{6233A60E-D4DF-46CC-B8E5-8D1282025A28}" dt="2025-02-18T18:19:24.870" v="24" actId="14100"/>
        <pc:sldMkLst>
          <pc:docMk/>
          <pc:sldMk cId="2934884395" sldId="257"/>
        </pc:sldMkLst>
        <pc:spChg chg="mod">
          <ac:chgData name="Patricia Fox" userId="2090348a-6151-48dd-b705-4dc63d4afdd1" providerId="ADAL" clId="{6233A60E-D4DF-46CC-B8E5-8D1282025A28}" dt="2025-02-18T18:12:01.207" v="0" actId="207"/>
          <ac:spMkLst>
            <pc:docMk/>
            <pc:sldMk cId="2934884395" sldId="257"/>
            <ac:spMk id="2" creationId="{45A68FD9-742B-48BD-A6E5-7F3A79AE4D9F}"/>
          </ac:spMkLst>
        </pc:spChg>
        <pc:spChg chg="mod">
          <ac:chgData name="Patricia Fox" userId="2090348a-6151-48dd-b705-4dc63d4afdd1" providerId="ADAL" clId="{6233A60E-D4DF-46CC-B8E5-8D1282025A28}" dt="2025-02-18T18:19:24.870" v="24" actId="14100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Children’s Cancer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42870)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Children’s Cancer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42590)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957618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18600" y="3344160"/>
            <a:ext cx="834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83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(online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</a:rPr>
              <a:t>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Adult Cancer Nursing &amp; Clinical Practicum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(blended: 4 days in person; remaining days online)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(Sept/Jan), otherwise class every Monday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  <a:highlight>
                <a:srgbClr val="00FFFF"/>
              </a:highligh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X546 Children’s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Full-time programme code X546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 X546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209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16</cp:revision>
  <dcterms:created xsi:type="dcterms:W3CDTF">2019-05-23T16:31:17Z</dcterms:created>
  <dcterms:modified xsi:type="dcterms:W3CDTF">2025-02-18T18:19:27Z</dcterms:modified>
</cp:coreProperties>
</file>